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87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820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840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415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508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641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231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229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82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43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36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F633-78D3-4415-AB30-23DBD20DAE78}" type="datetimeFigureOut">
              <a:rPr lang="en-CA" smtClean="0"/>
              <a:t>21/10/2015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8490B-350F-46A8-8821-23A1A9481E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688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84213" y="393700"/>
            <a:ext cx="7772400" cy="1384300"/>
          </a:xfrm>
        </p:spPr>
        <p:txBody>
          <a:bodyPr>
            <a:normAutofit fontScale="90000"/>
          </a:bodyPr>
          <a:lstStyle/>
          <a:p>
            <a:r>
              <a:rPr lang="en-CA" altLang="en-US" sz="3100" b="1" dirty="0" smtClean="0">
                <a:solidFill>
                  <a:srgbClr val="FF0000"/>
                </a:solidFill>
              </a:rPr>
              <a:t>Criteria for selecting countries for establishing Regional Test Centres</a:t>
            </a:r>
            <a:r>
              <a:rPr lang="en-CA" altLang="en-US" dirty="0" smtClean="0"/>
              <a:t/>
            </a:r>
            <a:br>
              <a:rPr lang="en-CA" altLang="en-US" dirty="0" smtClean="0"/>
            </a:br>
            <a:endParaRPr lang="en-CA" altLang="en-US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en-US" b="1" dirty="0" smtClean="0"/>
              <a:t>Countries belonging to a geographic region</a:t>
            </a:r>
          </a:p>
          <a:p>
            <a:r>
              <a:rPr lang="en-CA" altLang="en-US" b="1" dirty="0" smtClean="0"/>
              <a:t>Countries sharing technical and/or economic interests</a:t>
            </a:r>
          </a:p>
          <a:p>
            <a:r>
              <a:rPr lang="en-CA" altLang="en-US" b="1" dirty="0" smtClean="0"/>
              <a:t>Countries which have established Accreditation Bodies which are signatories to ILAC MRA</a:t>
            </a:r>
          </a:p>
          <a:p>
            <a:endParaRPr lang="en-CA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81495" y="6381328"/>
            <a:ext cx="504056" cy="3651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DC7133F-6920-4412-B86F-43650BF3EBA3}" type="slidenum">
              <a:rPr lang="en-CA" altLang="en-US" sz="1000" smtClean="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CA" altLang="en-US" sz="1000" smtClean="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1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4213" y="393700"/>
            <a:ext cx="7772400" cy="1384300"/>
          </a:xfrm>
        </p:spPr>
        <p:txBody>
          <a:bodyPr>
            <a:normAutofit fontScale="90000"/>
          </a:bodyPr>
          <a:lstStyle/>
          <a:p>
            <a:r>
              <a:rPr lang="en-CA" altLang="en-US" sz="3100" b="1" dirty="0" smtClean="0">
                <a:solidFill>
                  <a:srgbClr val="FF0000"/>
                </a:solidFill>
              </a:rPr>
              <a:t>Criteria for selecting countries for establishing Regional Test Centres (cont’d)</a:t>
            </a:r>
            <a:r>
              <a:rPr lang="en-CA" altLang="en-US" dirty="0" smtClean="0"/>
              <a:t/>
            </a:r>
            <a:br>
              <a:rPr lang="en-CA" altLang="en-US" dirty="0" smtClean="0"/>
            </a:br>
            <a:endParaRPr lang="en-CA" altLang="en-US" dirty="0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en-US" b="1" dirty="0" smtClean="0"/>
              <a:t>Countries which have metrology institutes to provide calibration services</a:t>
            </a:r>
          </a:p>
          <a:p>
            <a:r>
              <a:rPr lang="en-CA" altLang="en-US" b="1" dirty="0" smtClean="0"/>
              <a:t>Synergism between the stakeholders  - equipment vendors/standards development organizations/network operators/test centres </a:t>
            </a:r>
          </a:p>
          <a:p>
            <a:r>
              <a:rPr lang="en-CA" altLang="en-US" b="1" dirty="0" smtClean="0"/>
              <a:t>Funding support from both public and private sectors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86800" y="6381328"/>
            <a:ext cx="360040" cy="3651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43A682E-CD3D-4BCE-8AA3-C465FC8716EE}" type="slidenum">
              <a:rPr lang="en-CA" altLang="en-US" sz="1000" smtClean="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CA" altLang="en-US" sz="1000" dirty="0" smtClean="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98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44E79213C8544E94BEEE54E620DC64" ma:contentTypeVersion="2" ma:contentTypeDescription="Create a new document." ma:contentTypeScope="" ma:versionID="dae8bdb4a9d5ad1ca2052e79c107dd7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B36010-4940-4C1B-B65D-14A9D3F66F11}"/>
</file>

<file path=customXml/itemProps2.xml><?xml version="1.0" encoding="utf-8"?>
<ds:datastoreItem xmlns:ds="http://schemas.openxmlformats.org/officeDocument/2006/customXml" ds:itemID="{C23AAD55-D161-4F05-9428-260B9880AB59}"/>
</file>

<file path=customXml/itemProps3.xml><?xml version="1.0" encoding="utf-8"?>
<ds:datastoreItem xmlns:ds="http://schemas.openxmlformats.org/officeDocument/2006/customXml" ds:itemID="{F21CC3D9-A1E8-4744-A70B-C3BD54D26255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Zurich BT</vt:lpstr>
      <vt:lpstr>Arial</vt:lpstr>
      <vt:lpstr>Calibri</vt:lpstr>
      <vt:lpstr>Times New Roman</vt:lpstr>
      <vt:lpstr>Office Theme</vt:lpstr>
      <vt:lpstr>Criteria for selecting countries for establishing Regional Test Centres </vt:lpstr>
      <vt:lpstr>Criteria for selecting countries for establishing Regional Test Centres (cont’d)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Kwan</dc:creator>
  <cp:lastModifiedBy>Passerini, Riccardo</cp:lastModifiedBy>
  <cp:revision>4</cp:revision>
  <dcterms:created xsi:type="dcterms:W3CDTF">2014-10-15T07:27:03Z</dcterms:created>
  <dcterms:modified xsi:type="dcterms:W3CDTF">2015-10-21T19:18:26Z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0x010100B244E79213C8544E94BEEE54E620DC64</vt:lpwstr>
  </property>
</Properties>
</file>